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"/>
  </p:notesMasterIdLst>
  <p:sldIdLst>
    <p:sldId id="520" r:id="rId2"/>
  </p:sldIdLst>
  <p:sldSz cx="9144000" cy="6858000" type="screen4x3"/>
  <p:notesSz cx="6815138" cy="9944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9"/>
    <a:srgbClr val="323E48"/>
    <a:srgbClr val="035C67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5" autoAdjust="0"/>
    <p:restoredTop sz="95680" autoAdjust="0"/>
  </p:normalViewPr>
  <p:slideViewPr>
    <p:cSldViewPr>
      <p:cViewPr varScale="1">
        <p:scale>
          <a:sx n="127" d="100"/>
          <a:sy n="127" d="100"/>
        </p:scale>
        <p:origin x="152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6730"/>
          </a:xfrm>
          <a:prstGeom prst="rect">
            <a:avLst/>
          </a:prstGeom>
        </p:spPr>
        <p:txBody>
          <a:bodyPr vert="horz" lIns="91193" tIns="45597" rIns="91193" bIns="4559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6730"/>
          </a:xfrm>
          <a:prstGeom prst="rect">
            <a:avLst/>
          </a:prstGeom>
        </p:spPr>
        <p:txBody>
          <a:bodyPr vert="horz" lIns="91193" tIns="45597" rIns="91193" bIns="45597" rtlCol="0"/>
          <a:lstStyle>
            <a:lvl1pPr algn="r">
              <a:defRPr sz="1200"/>
            </a:lvl1pPr>
          </a:lstStyle>
          <a:p>
            <a:fld id="{E90912A3-6EC9-4421-AE1E-5A54815C9B51}" type="datetimeFigureOut">
              <a:rPr lang="es-ES" smtClean="0"/>
              <a:pPr/>
              <a:t>21/8/25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3638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93" tIns="45597" rIns="91193" bIns="45597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1514" y="4722892"/>
            <a:ext cx="5452110" cy="4475321"/>
          </a:xfrm>
          <a:prstGeom prst="rect">
            <a:avLst/>
          </a:prstGeom>
        </p:spPr>
        <p:txBody>
          <a:bodyPr vert="horz" lIns="91193" tIns="45597" rIns="91193" bIns="4559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45784"/>
            <a:ext cx="2953226" cy="496730"/>
          </a:xfrm>
          <a:prstGeom prst="rect">
            <a:avLst/>
          </a:prstGeom>
        </p:spPr>
        <p:txBody>
          <a:bodyPr vert="horz" lIns="91193" tIns="45597" rIns="91193" bIns="4559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60335" y="9445784"/>
            <a:ext cx="2953226" cy="496730"/>
          </a:xfrm>
          <a:prstGeom prst="rect">
            <a:avLst/>
          </a:prstGeom>
        </p:spPr>
        <p:txBody>
          <a:bodyPr vert="horz" lIns="91193" tIns="45597" rIns="91193" bIns="45597" rtlCol="0" anchor="b"/>
          <a:lstStyle>
            <a:lvl1pPr algn="r">
              <a:defRPr sz="1200"/>
            </a:lvl1pPr>
          </a:lstStyle>
          <a:p>
            <a:fld id="{0685CCF4-345C-4A0C-A1FA-5F27594CD5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2494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65543" y="3627127"/>
            <a:ext cx="3810016" cy="365760"/>
          </a:xfrm>
        </p:spPr>
        <p:txBody>
          <a:bodyPr/>
          <a:lstStyle/>
          <a:p>
            <a:r>
              <a:rPr lang="es-ES" dirty="0"/>
              <a:t>Escuela Universitaria de Enfermería Hospital </a:t>
            </a:r>
            <a:r>
              <a:rPr lang="es-ES" dirty="0" err="1"/>
              <a:t>Mompía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41A84C82-046E-423B-97D7-9993C98C7BC9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Escuela Universitaria de Enfermería Clínica Mompía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093D7D47-C4FF-459B-8526-04F5EC87613F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Escuela Universitaria de Enfermería Clínica Mompía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Escuela Universitaria de Enfermería Clínica Mompía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A5140C68-3EB2-47E9-979A-2D11FCBD6E70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Escuela </a:t>
            </a:r>
            <a:r>
              <a:rPr lang="es-ES" dirty="0" err="1"/>
              <a:t>Universitaría</a:t>
            </a:r>
            <a:r>
              <a:rPr lang="es-ES" dirty="0"/>
              <a:t> de Enfermería Clínica Mompía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9A293AC4-B1A4-41CB-BCA4-93FF200A879B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Escuela Universitaria de Enfermería Clínica Mompía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00FA0194-7B4D-49D1-997E-FBFAC9AB97CF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Escuela Universitaria de Enfermería Clínica Mompía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463E3709-14B7-4731-AD35-D38F91630F12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Escuela Universitaria de Enfermería Clínica Mompía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D5230239-A26F-4267-907E-9FB7549E3973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Escuela Universitaria de Enfermería Clínica Mompía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AFC20956-FE6E-4D17-BA5E-43A21490D0A1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Escuela Universitaria de Enfermería Clínica Mompía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8096955" y="1039396"/>
            <a:ext cx="1347192" cy="365760"/>
          </a:xfrm>
          <a:prstGeom prst="rect">
            <a:avLst/>
          </a:prstGeom>
        </p:spPr>
        <p:txBody>
          <a:bodyPr/>
          <a:lstStyle/>
          <a:p>
            <a:fld id="{187B6C58-CA84-41C8-A54F-8BE73BDEEB32}" type="datetime1">
              <a:rPr lang="es-ES" smtClean="0"/>
              <a:pPr/>
              <a:t>21/8/25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dirty="0"/>
              <a:t>Escuela Universitaria de Enfermería Clínica Mompía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6072206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400">
                <a:solidFill>
                  <a:srgbClr val="FFFFFF"/>
                </a:solidFill>
                <a:latin typeface="Source Sans Pro" pitchFamily="34" charset="0"/>
              </a:defRPr>
            </a:lvl1pPr>
          </a:lstStyle>
          <a:p>
            <a:fld id="{5DF3DBC8-15DC-49EF-AFFC-BBF543251B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883750" y="3740485"/>
            <a:ext cx="3869052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Source Sans Pro" pitchFamily="34" charset="0"/>
              </a:defRPr>
            </a:lvl1pPr>
          </a:lstStyle>
          <a:p>
            <a:r>
              <a:rPr lang="es-ES"/>
              <a:t>Escuela Universitaria de Enfermería Hospital Mompía</a:t>
            </a:r>
            <a:endParaRPr lang="es-ES" dirty="0"/>
          </a:p>
        </p:txBody>
      </p:sp>
      <p:pic>
        <p:nvPicPr>
          <p:cNvPr id="10" name="Picture 3" descr="Z:\Mi unidad\archivos trabajo\Clínica Mompia\material\logo\escuela\escuela hospital\Logo_Escuela_blanco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72528" y="214290"/>
            <a:ext cx="502517" cy="35719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b="1" kern="1200" cap="none" spc="-100" baseline="0">
          <a:ln>
            <a:noFill/>
          </a:ln>
          <a:solidFill>
            <a:schemeClr val="tx2"/>
          </a:solidFill>
          <a:effectLst/>
          <a:latin typeface="Source Sans Pro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Source Sans Pro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Source Sans Pro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DBC8-15DC-49EF-AFFC-BBF543251B4F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6379694" y="3236430"/>
            <a:ext cx="4877163" cy="365760"/>
          </a:xfrm>
        </p:spPr>
        <p:txBody>
          <a:bodyPr/>
          <a:lstStyle/>
          <a:p>
            <a:r>
              <a:rPr lang="es-ES" sz="1000" dirty="0"/>
              <a:t>Escuela Técnico Profesional en Ciencias de la Salud, Clínica </a:t>
            </a:r>
            <a:r>
              <a:rPr lang="es-ES" sz="1000" dirty="0" err="1"/>
              <a:t>Mompía</a:t>
            </a:r>
            <a:r>
              <a:rPr lang="es-ES" sz="1000" dirty="0"/>
              <a:t> 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0B8AD61C-14FB-3158-68CC-3D8E6B3FA714}"/>
              </a:ext>
            </a:extLst>
          </p:cNvPr>
          <p:cNvSpPr txBox="1"/>
          <p:nvPr/>
        </p:nvSpPr>
        <p:spPr>
          <a:xfrm>
            <a:off x="457200" y="182880"/>
            <a:ext cx="3915111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3366"/>
                </a:solidFill>
              </a:defRPr>
            </a:pPr>
            <a:r>
              <a:rPr dirty="0">
                <a:solidFill>
                  <a:srgbClr val="00A499"/>
                </a:solidFill>
              </a:rPr>
              <a:t>Proyecto </a:t>
            </a:r>
            <a:r>
              <a:rPr dirty="0" err="1">
                <a:solidFill>
                  <a:srgbClr val="00A499"/>
                </a:solidFill>
              </a:rPr>
              <a:t>grupal</a:t>
            </a:r>
            <a:r>
              <a:rPr dirty="0">
                <a:solidFill>
                  <a:srgbClr val="00A499"/>
                </a:solidFill>
              </a:rPr>
              <a:t> – Tema 1</a:t>
            </a:r>
          </a:p>
          <a:p>
            <a:r>
              <a:rPr dirty="0"/>
              <a:t>Detector / </a:t>
            </a:r>
            <a:r>
              <a:rPr dirty="0" err="1"/>
              <a:t>Maniquí</a:t>
            </a:r>
            <a:r>
              <a:rPr dirty="0"/>
              <a:t> </a:t>
            </a:r>
            <a:r>
              <a:rPr dirty="0" err="1"/>
              <a:t>asignado</a:t>
            </a:r>
            <a:r>
              <a:rPr dirty="0"/>
              <a:t>: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F9203AD5-6A02-E818-C50E-5CD0BF9EBE51}"/>
              </a:ext>
            </a:extLst>
          </p:cNvPr>
          <p:cNvSpPr txBox="1"/>
          <p:nvPr/>
        </p:nvSpPr>
        <p:spPr>
          <a:xfrm>
            <a:off x="457200" y="1371600"/>
            <a:ext cx="8229600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2000" b="1">
                <a:solidFill>
                  <a:srgbClr val="000000"/>
                </a:solidFill>
              </a:defRPr>
            </a:pPr>
            <a:r>
              <a:t>¿Qué es y cómo funciona?</a:t>
            </a:r>
          </a:p>
        </p:txBody>
      </p:sp>
      <p:sp>
        <p:nvSpPr>
          <p:cNvPr id="12" name="TextBox 3">
            <a:extLst>
              <a:ext uri="{FF2B5EF4-FFF2-40B4-BE49-F238E27FC236}">
                <a16:creationId xmlns:a16="http://schemas.microsoft.com/office/drawing/2014/main" id="{1F78D17A-7815-06EC-2752-F228F693FF52}"/>
              </a:ext>
            </a:extLst>
          </p:cNvPr>
          <p:cNvSpPr txBox="1"/>
          <p:nvPr/>
        </p:nvSpPr>
        <p:spPr>
          <a:xfrm>
            <a:off x="457200" y="2743200"/>
            <a:ext cx="8229600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2000" b="1">
                <a:solidFill>
                  <a:srgbClr val="000000"/>
                </a:solidFill>
              </a:defRPr>
            </a:pPr>
            <a:r>
              <a:t>Ventajas y limitaciones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7DB54118-081E-2996-E2FA-892FE69D8D4F}"/>
              </a:ext>
            </a:extLst>
          </p:cNvPr>
          <p:cNvSpPr txBox="1"/>
          <p:nvPr/>
        </p:nvSpPr>
        <p:spPr>
          <a:xfrm>
            <a:off x="457200" y="4114800"/>
            <a:ext cx="8229600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2000" b="1">
                <a:solidFill>
                  <a:srgbClr val="000000"/>
                </a:solidFill>
              </a:defRPr>
            </a:pPr>
            <a:r>
              <a:t>Ejemplo de uso clínico</a:t>
            </a: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BADDF1E6-D0C8-629E-8CDC-E25A30BB5D94}"/>
              </a:ext>
            </a:extLst>
          </p:cNvPr>
          <p:cNvSpPr txBox="1"/>
          <p:nvPr/>
        </p:nvSpPr>
        <p:spPr>
          <a:xfrm>
            <a:off x="457200" y="5486400"/>
            <a:ext cx="8229600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2000" b="1">
                <a:solidFill>
                  <a:srgbClr val="000000"/>
                </a:solidFill>
              </a:defRPr>
            </a:pPr>
            <a:r>
              <a:rPr dirty="0" err="1"/>
              <a:t>Esquema</a:t>
            </a:r>
            <a:r>
              <a:rPr dirty="0"/>
              <a:t> o </a:t>
            </a:r>
            <a:r>
              <a:rPr dirty="0" err="1"/>
              <a:t>dibujo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2628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LANTILLA  UCAV 2">
  <a:themeElements>
    <a:clrScheme name="Personalizado 1">
      <a:dk1>
        <a:srgbClr val="323E48"/>
      </a:dk1>
      <a:lt1>
        <a:sysClr val="window" lastClr="FFFFFF"/>
      </a:lt1>
      <a:dk2>
        <a:srgbClr val="035C67"/>
      </a:dk2>
      <a:lt2>
        <a:srgbClr val="FFFFFF"/>
      </a:lt2>
      <a:accent1>
        <a:srgbClr val="035C67"/>
      </a:accent1>
      <a:accent2>
        <a:srgbClr val="035C67"/>
      </a:accent2>
      <a:accent3>
        <a:srgbClr val="323E48"/>
      </a:accent3>
      <a:accent4>
        <a:srgbClr val="035C67"/>
      </a:accent4>
      <a:accent5>
        <a:srgbClr val="5AA2AE"/>
      </a:accent5>
      <a:accent6>
        <a:srgbClr val="9D90A0"/>
      </a:accent6>
      <a:hlink>
        <a:srgbClr val="323E48"/>
      </a:hlink>
      <a:folHlink>
        <a:srgbClr val="323E48"/>
      </a:folHlink>
    </a:clrScheme>
    <a:fontScheme name="CORPORATIVO UCAV GOUDY OLD STYLE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 UCAV 2</Template>
  <TotalTime>1033</TotalTime>
  <Words>39</Words>
  <Application>Microsoft Macintosh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Goudy Old Style</vt:lpstr>
      <vt:lpstr>Source Sans Pro</vt:lpstr>
      <vt:lpstr>PLANTILLA  UCAV 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1 de la Universidad Católica de Ávila</dc:title>
  <dc:creator>Mercedes</dc:creator>
  <cp:keywords>plantilla ucav</cp:keywords>
  <dc:description>uso profesores y pas</dc:description>
  <cp:lastModifiedBy>Jésica Sánchez Mazón</cp:lastModifiedBy>
  <cp:revision>80</cp:revision>
  <cp:lastPrinted>2014-07-07T09:36:17Z</cp:lastPrinted>
  <dcterms:created xsi:type="dcterms:W3CDTF">2014-07-26T15:39:27Z</dcterms:created>
  <dcterms:modified xsi:type="dcterms:W3CDTF">2025-08-21T09:51:36Z</dcterms:modified>
  <cp:category>power point, plantilla</cp:category>
</cp:coreProperties>
</file>